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Relationship Id="rId16" Type="http://schemas.openxmlformats.org/officeDocument/2006/relationships/image" Target="../media/image6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42811" y="2585489"/>
            <a:ext cx="6816818" cy="44833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21094" y="4395076"/>
            <a:ext cx="8363410" cy="446973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3125" y="549248"/>
            <a:ext cx="1848442" cy="57232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38065" y="599300"/>
            <a:ext cx="1781233" cy="5723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66545" y="549248"/>
            <a:ext cx="734526" cy="572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04094" y="549248"/>
            <a:ext cx="2798318" cy="5723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52152" y="7225517"/>
            <a:ext cx="2964345" cy="15450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0391" y="1807893"/>
            <a:ext cx="4385952" cy="20267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3901" y="7171652"/>
            <a:ext cx="4015700" cy="15697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1778" y="4812138"/>
            <a:ext cx="4875116" cy="13912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067551" y="0"/>
            <a:ext cx="7749553" cy="10332875"/>
            <a:chOff x="11067551" y="0"/>
            <a:chExt cx="7749553" cy="103328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67551" y="0"/>
              <a:ext cx="7749553" cy="103328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2398" y="4843481"/>
            <a:ext cx="3561399" cy="3561399"/>
            <a:chOff x="1502398" y="4843481"/>
            <a:chExt cx="3561399" cy="35613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2398" y="4843481"/>
              <a:ext cx="3561399" cy="35613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017" y="1765355"/>
            <a:ext cx="142322" cy="146596"/>
            <a:chOff x="1500017" y="1765355"/>
            <a:chExt cx="142322" cy="14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500017" y="1765355"/>
              <a:ext cx="142322" cy="146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0017" y="1412562"/>
            <a:ext cx="142322" cy="146596"/>
            <a:chOff x="1500017" y="1412562"/>
            <a:chExt cx="142322" cy="146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00000">
              <a:off x="1500017" y="1412562"/>
              <a:ext cx="142322" cy="14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0017" y="1059769"/>
            <a:ext cx="142322" cy="146596"/>
            <a:chOff x="1500017" y="1059769"/>
            <a:chExt cx="142322" cy="14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1500017" y="1059769"/>
              <a:ext cx="142322" cy="1465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86135" y="1299901"/>
            <a:ext cx="5716245" cy="7621761"/>
            <a:chOff x="4386135" y="1299901"/>
            <a:chExt cx="5716245" cy="76217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6135" y="1299901"/>
              <a:ext cx="5716245" cy="76217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0391" y="5896821"/>
            <a:ext cx="3810481" cy="20267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28295" y="1911404"/>
            <a:ext cx="4015700" cy="15697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37843" y="7843366"/>
            <a:ext cx="4920236" cy="12101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83323" y="4868782"/>
            <a:ext cx="3255297" cy="20267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9030" y="1030919"/>
            <a:ext cx="204295" cy="909881"/>
            <a:chOff x="1469030" y="1030919"/>
            <a:chExt cx="204295" cy="9098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0017" y="1765355"/>
              <a:ext cx="142322" cy="146596"/>
              <a:chOff x="1500017" y="1765355"/>
              <a:chExt cx="142322" cy="14659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00017" y="1765355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00017" y="1412562"/>
              <a:ext cx="142322" cy="146596"/>
              <a:chOff x="1500017" y="1412562"/>
              <a:chExt cx="142322" cy="14659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500017" y="1412562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00017" y="1059769"/>
              <a:ext cx="142322" cy="146596"/>
              <a:chOff x="1500017" y="1059769"/>
              <a:chExt cx="142322" cy="14659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1500017" y="1059769"/>
                <a:ext cx="142322" cy="14659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74652" y="-16684"/>
            <a:ext cx="8779657" cy="10359477"/>
            <a:chOff x="3174652" y="-16684"/>
            <a:chExt cx="8779657" cy="103594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4652" y="-16684"/>
              <a:ext cx="8779657" cy="103594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8036" y="4321271"/>
            <a:ext cx="4569052" cy="28982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27391" y="2558340"/>
            <a:ext cx="4015700" cy="15697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75268" y="4267765"/>
            <a:ext cx="4433223" cy="24225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0017" y="1765355"/>
            <a:ext cx="142322" cy="146596"/>
            <a:chOff x="1500017" y="1765355"/>
            <a:chExt cx="142322" cy="1465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00017" y="1765355"/>
              <a:ext cx="142322" cy="146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017" y="1412562"/>
            <a:ext cx="142322" cy="146596"/>
            <a:chOff x="1500017" y="1412562"/>
            <a:chExt cx="142322" cy="14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500017" y="1412562"/>
              <a:ext cx="142322" cy="146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0017" y="1059769"/>
            <a:ext cx="142322" cy="146596"/>
            <a:chOff x="1500017" y="1059769"/>
            <a:chExt cx="142322" cy="146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00000">
              <a:off x="1500017" y="1059769"/>
              <a:ext cx="142322" cy="1465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6371" y="1736112"/>
            <a:ext cx="9619585" cy="7214689"/>
            <a:chOff x="-116371" y="1736112"/>
            <a:chExt cx="9619585" cy="72146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6371" y="1736112"/>
              <a:ext cx="9619585" cy="72146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57899" y="4041188"/>
            <a:ext cx="3925278" cy="20267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26645" y="1426523"/>
            <a:ext cx="3846977" cy="15697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75268" y="6709534"/>
            <a:ext cx="4433223" cy="24225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42421" y="3531159"/>
            <a:ext cx="204295" cy="909881"/>
            <a:chOff x="16542421" y="3531159"/>
            <a:chExt cx="204295" cy="9098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573408" y="4265595"/>
              <a:ext cx="142322" cy="146596"/>
              <a:chOff x="16573408" y="4265595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6573408" y="4265595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573408" y="3912802"/>
              <a:ext cx="142322" cy="146596"/>
              <a:chOff x="16573408" y="3912802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573408" y="3912802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573408" y="3560009"/>
              <a:ext cx="142322" cy="146596"/>
              <a:chOff x="16573408" y="3560009"/>
              <a:chExt cx="142322" cy="14659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6573408" y="3560009"/>
                <a:ext cx="142322" cy="14659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10458" y="1307553"/>
            <a:ext cx="4595606" cy="7659420"/>
            <a:chOff x="12010458" y="1307553"/>
            <a:chExt cx="4595606" cy="7659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10458" y="1307553"/>
              <a:ext cx="4595606" cy="76594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38425" y="6164729"/>
            <a:ext cx="6589368" cy="20267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51519" y="2956401"/>
            <a:ext cx="2613908" cy="21201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1862" y="3213292"/>
            <a:ext cx="2951355" cy="32452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9650" y="1307553"/>
            <a:ext cx="2837514" cy="3783402"/>
            <a:chOff x="1679650" y="1307553"/>
            <a:chExt cx="2837514" cy="37834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650" y="1307553"/>
              <a:ext cx="2837514" cy="37834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9650" y="5194760"/>
            <a:ext cx="2837514" cy="3783402"/>
            <a:chOff x="1679650" y="5194760"/>
            <a:chExt cx="2837514" cy="37834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9650" y="5194760"/>
              <a:ext cx="2837514" cy="37834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06586" y="8057091"/>
            <a:ext cx="204295" cy="909881"/>
            <a:chOff x="17106586" y="8057091"/>
            <a:chExt cx="204295" cy="90988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37573" y="8791527"/>
              <a:ext cx="142322" cy="146596"/>
              <a:chOff x="17137573" y="8791527"/>
              <a:chExt cx="142322" cy="14659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137573" y="879152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137573" y="8438734"/>
              <a:ext cx="142322" cy="146596"/>
              <a:chOff x="17137573" y="8438734"/>
              <a:chExt cx="142322" cy="14659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17137573" y="8438734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137573" y="8085941"/>
              <a:ext cx="142322" cy="146596"/>
              <a:chOff x="17137573" y="8085941"/>
              <a:chExt cx="142322" cy="14659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00000">
                <a:off x="17137573" y="8085941"/>
                <a:ext cx="142322" cy="14659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0850" y="4134408"/>
            <a:ext cx="4981711" cy="20267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106586" y="8057091"/>
            <a:ext cx="204295" cy="909881"/>
            <a:chOff x="17106586" y="8057091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37573" y="8791527"/>
              <a:ext cx="142322" cy="146596"/>
              <a:chOff x="17137573" y="8791527"/>
              <a:chExt cx="142322" cy="14659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137573" y="879152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137573" y="8438734"/>
              <a:ext cx="142322" cy="146596"/>
              <a:chOff x="17137573" y="8438734"/>
              <a:chExt cx="142322" cy="14659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137573" y="8438734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137573" y="8085941"/>
              <a:ext cx="142322" cy="146596"/>
              <a:chOff x="17137573" y="8085941"/>
              <a:chExt cx="142322" cy="14659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137573" y="8085941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142857" y="5852575"/>
            <a:ext cx="4933222" cy="343391"/>
            <a:chOff x="9142857" y="5852575"/>
            <a:chExt cx="4933222" cy="3433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16661" y="5848104"/>
              <a:ext cx="3119253" cy="42577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142857" y="5852575"/>
              <a:ext cx="345999" cy="343391"/>
              <a:chOff x="9142857" y="5852575"/>
              <a:chExt cx="345999" cy="34339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42857" y="5852575"/>
                <a:ext cx="345999" cy="34339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142857" y="6412545"/>
            <a:ext cx="4933222" cy="345999"/>
            <a:chOff x="9142857" y="6412545"/>
            <a:chExt cx="4933222" cy="34599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142857" y="6412545"/>
              <a:ext cx="345999" cy="345999"/>
              <a:chOff x="9142857" y="6412545"/>
              <a:chExt cx="345999" cy="34599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142857" y="6412545"/>
                <a:ext cx="345999" cy="345999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16661" y="6408421"/>
              <a:ext cx="3977622" cy="4257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2857" y="6973819"/>
            <a:ext cx="4933222" cy="345999"/>
            <a:chOff x="9142857" y="6973819"/>
            <a:chExt cx="4933222" cy="34599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142857" y="6973819"/>
              <a:ext cx="345985" cy="345999"/>
              <a:chOff x="9142857" y="6973819"/>
              <a:chExt cx="345985" cy="34599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142857" y="6973819"/>
                <a:ext cx="345985" cy="345999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16661" y="6969695"/>
              <a:ext cx="3889912" cy="4257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42857" y="7572914"/>
            <a:ext cx="4933222" cy="352050"/>
            <a:chOff x="9142857" y="7572914"/>
            <a:chExt cx="4933222" cy="35205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142857" y="7572914"/>
              <a:ext cx="352050" cy="352050"/>
              <a:chOff x="9142857" y="7572914"/>
              <a:chExt cx="352050" cy="352050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9142857" y="7572914"/>
                <a:ext cx="352050" cy="352050"/>
                <a:chOff x="9142857" y="7572914"/>
                <a:chExt cx="352050" cy="352050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142857" y="7572914"/>
                  <a:ext cx="352050" cy="352050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9219742" y="7620078"/>
                <a:ext cx="198279" cy="257722"/>
                <a:chOff x="9219742" y="7620078"/>
                <a:chExt cx="198279" cy="257722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9219742" y="7620078"/>
                  <a:ext cx="198279" cy="257722"/>
                </a:xfrm>
                <a:prstGeom prst="rect">
                  <a:avLst/>
                </a:prstGeom>
              </p:spPr>
            </p:pic>
          </p:grpSp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16661" y="7578165"/>
              <a:ext cx="2094830" cy="4257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38095" y="1476055"/>
            <a:ext cx="7371699" cy="7371699"/>
            <a:chOff x="-38095" y="1476055"/>
            <a:chExt cx="7371699" cy="737169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38095" y="1476055"/>
              <a:ext cx="7371699" cy="737169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04043" y="2636583"/>
            <a:ext cx="3011954" cy="22725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5490" y="3650666"/>
            <a:ext cx="9665146" cy="20267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9507" y="5077272"/>
            <a:ext cx="5693323" cy="181436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1943" y="564170"/>
            <a:ext cx="1848442" cy="57232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87378" y="564170"/>
            <a:ext cx="1781233" cy="5723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66545" y="581136"/>
            <a:ext cx="734526" cy="572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42454" y="581136"/>
            <a:ext cx="3133730" cy="5723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2021-12-24T09:57:55Z</dcterms:created>
  <dcterms:modified xsi:type="dcterms:W3CDTF">2021-12-24T09:57:55Z</dcterms:modified>
</cp:coreProperties>
</file>